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3de1f73b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3de1f73b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3de1f73b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3de1f73b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3de1f73b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3de1f73b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3de1f73b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3de1f73b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3de1f73bd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3de1f73bd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3de1f73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3de1f73b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3de1f73b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3de1f73b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3de1f73b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3de1f73b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3de1f73b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3de1f73b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3de1f73b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3de1f73b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3de1f73b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3de1f73b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3de1f73b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3de1f73b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3de1f73b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3de1f73b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"/>
            <a:ext cx="9144001" cy="514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" y="0"/>
            <a:ext cx="91027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" y="0"/>
            <a:ext cx="91027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5" y="0"/>
            <a:ext cx="91047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4" y="0"/>
            <a:ext cx="91204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9" y="0"/>
            <a:ext cx="9073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t="750" b="-749"/>
          <a:stretch/>
        </p:blipFill>
        <p:spPr>
          <a:xfrm>
            <a:off x="0" y="0"/>
            <a:ext cx="9144001" cy="522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" y="0"/>
            <a:ext cx="91115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825" y="-90425"/>
            <a:ext cx="9144000" cy="52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27"/>
            <a:ext cx="9143999" cy="512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3"/>
            <a:ext cx="9144000" cy="513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550" y="0"/>
            <a:ext cx="92571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158" y="-60275"/>
            <a:ext cx="9322084" cy="527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2"/>
            <a:ext cx="9144001" cy="5126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Ardra S Raj</cp:lastModifiedBy>
  <cp:revision>1</cp:revision>
  <dcterms:modified xsi:type="dcterms:W3CDTF">2023-02-20T13:23:48Z</dcterms:modified>
</cp:coreProperties>
</file>